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8" d="100"/>
          <a:sy n="58" d="100"/>
        </p:scale>
        <p:origin x="96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E254F1-4415-47BF-9E91-C5D4B9A33350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992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2/23/2025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2/23/2025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2/23/2025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2/23/2025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2/23/2025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2/23/2025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ivakumar0412/Steganography_project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7322" y="1919607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45807" y="3839666"/>
            <a:ext cx="7980183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</a:t>
            </a: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By : </a:t>
            </a:r>
            <a:r>
              <a:rPr lang="en-US" sz="2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D.SIVA KUMAR</a:t>
            </a:r>
            <a:endParaRPr lang="en-US" sz="24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en-US" sz="2400" b="1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D.SIVA KUMAR</a:t>
            </a:r>
            <a:endParaRPr lang="en-US" sz="2400" b="1" dirty="0">
              <a:solidFill>
                <a:srgbClr val="FFC000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</a:t>
            </a: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Name : </a:t>
            </a:r>
            <a:r>
              <a:rPr lang="en-US" sz="2000" b="1" dirty="0" smtClean="0">
                <a:solidFill>
                  <a:srgbClr val="FFFF00"/>
                </a:solidFill>
              </a:rPr>
              <a:t>SIDDHARTH </a:t>
            </a:r>
            <a:r>
              <a:rPr lang="en-US" sz="2000" b="1" dirty="0">
                <a:solidFill>
                  <a:srgbClr val="FFFF00"/>
                </a:solidFill>
              </a:rPr>
              <a:t>INSTITUTE OF ENGINEERING &amp; </a:t>
            </a:r>
            <a:r>
              <a:rPr lang="en-US" sz="2000" b="1" dirty="0" smtClean="0">
                <a:solidFill>
                  <a:srgbClr val="FFFF00"/>
                </a:solidFill>
              </a:rPr>
              <a:t>TECHNOLOGY,PUTTUR</a:t>
            </a:r>
            <a:endParaRPr lang="en-US" sz="2000" b="1" dirty="0">
              <a:solidFill>
                <a:srgbClr val="FFFF00"/>
              </a:solidFill>
              <a:latin typeface="Arial"/>
              <a:cs typeface="Arial"/>
            </a:endParaRPr>
          </a:p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Department </a:t>
            </a: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: </a:t>
            </a:r>
            <a:r>
              <a:rPr lang="en-IN" b="1" dirty="0" smtClean="0">
                <a:solidFill>
                  <a:srgbClr val="00B050"/>
                </a:solidFill>
              </a:rPr>
              <a:t>COMPUTER </a:t>
            </a:r>
            <a:r>
              <a:rPr lang="en-IN" b="1" dirty="0">
                <a:solidFill>
                  <a:srgbClr val="00B050"/>
                </a:solidFill>
              </a:rPr>
              <a:t>SCIENCE &amp; INFORMATION TECHNOLOGY</a:t>
            </a:r>
          </a:p>
          <a:p>
            <a:endParaRPr lang="en-US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chemeClr val="accent1"/>
                </a:solidFill>
                <a:latin typeface="Arial"/>
                <a:cs typeface="Arial"/>
              </a:rPr>
              <a:t>Future scope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35062FA-42F7-2755-2BC2-3E906C9C03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8652" y="2012949"/>
            <a:ext cx="11636514" cy="3142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sz="2400" b="1" dirty="0"/>
              <a:t>AI/ML Integration</a:t>
            </a:r>
            <a:r>
              <a:rPr lang="en-IN" sz="2400" dirty="0"/>
              <a:t>: Adaptive embedding based on image content.</a:t>
            </a:r>
          </a:p>
          <a:p>
            <a:r>
              <a:rPr lang="en-IN" sz="2400" b="1" dirty="0"/>
              <a:t>Quantum Steganography</a:t>
            </a:r>
            <a:r>
              <a:rPr lang="en-IN" sz="2400" dirty="0"/>
              <a:t>: Resistant to quantum computing attacks.</a:t>
            </a:r>
          </a:p>
          <a:p>
            <a:r>
              <a:rPr lang="en-IN" sz="2400" b="1" dirty="0" err="1"/>
              <a:t>Blockchain</a:t>
            </a:r>
            <a:r>
              <a:rPr lang="en-IN" sz="2400" dirty="0"/>
              <a:t>: Track tampering of </a:t>
            </a:r>
            <a:r>
              <a:rPr lang="en-IN" sz="2400" dirty="0" err="1"/>
              <a:t>stego</a:t>
            </a:r>
            <a:r>
              <a:rPr lang="en-IN" sz="2400" dirty="0"/>
              <a:t>-images.</a:t>
            </a:r>
          </a:p>
          <a:p>
            <a:r>
              <a:rPr lang="en-IN" sz="2400" b="1" dirty="0" err="1"/>
              <a:t>IoT</a:t>
            </a:r>
            <a:r>
              <a:rPr lang="en-IN" sz="2400" b="1" dirty="0"/>
              <a:t> Security</a:t>
            </a:r>
            <a:r>
              <a:rPr lang="en-IN" sz="2400" dirty="0"/>
              <a:t>: Embed data in sensor-generated images.</a:t>
            </a:r>
          </a:p>
          <a:p>
            <a:r>
              <a:rPr lang="en-IN" sz="2400" b="1" dirty="0"/>
              <a:t>Anti-Forensics</a:t>
            </a:r>
            <a:r>
              <a:rPr lang="en-IN" sz="2400" dirty="0"/>
              <a:t>: Improve resistance to advanced </a:t>
            </a:r>
            <a:r>
              <a:rPr lang="en-IN" sz="2400" dirty="0" err="1"/>
              <a:t>steganalysis</a:t>
            </a:r>
            <a:r>
              <a:rPr lang="en-IN" sz="2400" dirty="0"/>
              <a:t> </a:t>
            </a:r>
            <a:r>
              <a:rPr lang="en-IN" sz="2400" dirty="0" smtClean="0"/>
              <a:t>tools.</a:t>
            </a:r>
            <a:endParaRPr lang="en-IN" sz="2400" dirty="0"/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89" y="844670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 dirty="0"/>
          </a:p>
        </p:txBody>
      </p:sp>
      <p:sp>
        <p:nvSpPr>
          <p:cNvPr id="2" name="Content Placeholder 1"/>
          <p:cNvSpPr>
            <a:spLocks noGrp="1" noChangeArrowheads="1"/>
          </p:cNvSpPr>
          <p:nvPr>
            <p:ph idx="1"/>
          </p:nvPr>
        </p:nvSpPr>
        <p:spPr bwMode="auto">
          <a:xfrm>
            <a:off x="449263" y="1899945"/>
            <a:ext cx="11029342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Traditional encryption methods make data transmission obvious to attackers.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 for covert data transmission without raising suspicion.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Cybersecurity threats require advanced secure communication methods.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Steganography allows embedding secret data within digital images, ensuring secure transmissio</a:t>
            </a:r>
            <a:r>
              <a:rPr lang="en-US" altLang="en-US" sz="2800" dirty="0" smtClean="0">
                <a:solidFill>
                  <a:schemeClr val="tx1"/>
                </a:solidFill>
                <a:latin typeface="Arial" panose="020B0604020202020204" pitchFamily="34" charset="0"/>
              </a:rPr>
              <a:t>n.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980133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Programming Language:</a:t>
            </a:r>
            <a:r>
              <a:rPr lang="en-IN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Python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Processing Library:</a:t>
            </a:r>
            <a:r>
              <a:rPr lang="en-IN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OpenCV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+mj-lt"/>
              </a:rPr>
              <a:t>Python Libraries </a:t>
            </a:r>
            <a:r>
              <a:rPr lang="en-US" sz="2400" b="1" dirty="0" smtClean="0">
                <a:latin typeface="+mj-lt"/>
              </a:rPr>
              <a:t>Used </a:t>
            </a:r>
            <a:r>
              <a:rPr lang="en-US" sz="2400" b="1" dirty="0" smtClean="0"/>
              <a:t>: </a:t>
            </a:r>
            <a:r>
              <a:rPr lang="en-US" sz="2400" dirty="0" err="1" smtClean="0"/>
              <a:t>OpenCV</a:t>
            </a:r>
            <a:r>
              <a:rPr lang="en-US" sz="2400" dirty="0" smtClean="0"/>
              <a:t> </a:t>
            </a:r>
            <a:r>
              <a:rPr lang="en-US" sz="2400" dirty="0"/>
              <a:t>– For image </a:t>
            </a:r>
            <a:r>
              <a:rPr lang="en-US" sz="2400" dirty="0" smtClean="0"/>
              <a:t>processing</a:t>
            </a:r>
            <a:endParaRPr lang="en-IN" sz="2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 Handling &amp; Security:</a:t>
            </a:r>
            <a:r>
              <a:rPr lang="en-IN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Basic encryption logic for password </a:t>
            </a:r>
            <a:r>
              <a:rPr lang="en-IN" sz="2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protection</a:t>
            </a:r>
            <a:endParaRPr lang="en-IN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Platform: </a:t>
            </a:r>
            <a:r>
              <a:rPr lang="en-IN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 11</a:t>
            </a:r>
            <a:endParaRPr lang="en-IN" sz="2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932665"/>
            <a:ext cx="11029616" cy="530296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40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C7D4E85-7BB5-FC05-EECC-DA3C26D10CF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780582"/>
            <a:ext cx="11029615" cy="5296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2400" b="1" dirty="0" smtClean="0"/>
          </a:p>
          <a:p>
            <a:endParaRPr lang="en-US" sz="2400" b="1" dirty="0"/>
          </a:p>
          <a:p>
            <a:r>
              <a:rPr lang="en-US" sz="2400" b="1" dirty="0" smtClean="0"/>
              <a:t>Invisibility</a:t>
            </a:r>
            <a:r>
              <a:rPr lang="en-US" sz="2400" dirty="0"/>
              <a:t>: Data hidden without altering visual quality.</a:t>
            </a:r>
          </a:p>
          <a:p>
            <a:r>
              <a:rPr lang="en-US" sz="2400" b="1" dirty="0"/>
              <a:t>Dual Security</a:t>
            </a:r>
            <a:r>
              <a:rPr lang="en-US" sz="2400" dirty="0"/>
              <a:t>: Combines steganography + encryption for layered protection.</a:t>
            </a:r>
          </a:p>
          <a:p>
            <a:r>
              <a:rPr lang="en-US" sz="2400" b="1" dirty="0"/>
              <a:t>High Capacity</a:t>
            </a:r>
            <a:r>
              <a:rPr lang="en-US" sz="2400" dirty="0"/>
              <a:t>: Embed large data (text, files, or even other images).</a:t>
            </a:r>
          </a:p>
          <a:p>
            <a:r>
              <a:rPr lang="en-US" sz="2400" b="1" dirty="0"/>
              <a:t>Real-Time Applications</a:t>
            </a:r>
            <a:r>
              <a:rPr lang="en-US" sz="2400" dirty="0"/>
              <a:t>:</a:t>
            </a:r>
          </a:p>
          <a:p>
            <a:pPr lvl="1"/>
            <a:r>
              <a:rPr lang="en-US" sz="2400" dirty="0"/>
              <a:t>Covert messaging in military ops.</a:t>
            </a:r>
          </a:p>
          <a:p>
            <a:pPr lvl="1"/>
            <a:r>
              <a:rPr lang="en-US" sz="2400" dirty="0"/>
              <a:t>Digital watermarking for copyright protection.</a:t>
            </a:r>
          </a:p>
          <a:p>
            <a:r>
              <a:rPr lang="en-US" sz="2400" b="1" dirty="0"/>
              <a:t>Resistance to </a:t>
            </a:r>
            <a:r>
              <a:rPr lang="en-US" sz="2400" b="1" dirty="0" err="1" smtClean="0"/>
              <a:t>Steganalysis</a:t>
            </a:r>
            <a:r>
              <a:rPr lang="en-US" sz="2400" b="1" dirty="0" smtClean="0"/>
              <a:t> </a:t>
            </a:r>
            <a:r>
              <a:rPr lang="en-US" sz="2400" dirty="0" smtClean="0"/>
              <a:t>: </a:t>
            </a:r>
            <a:r>
              <a:rPr lang="en-US" sz="2400" dirty="0"/>
              <a:t>Advanced techniques evade detection tools.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972818"/>
            <a:ext cx="11029616" cy="530296"/>
          </a:xfrm>
        </p:spPr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4B1A530-307D-E171-1FD2-278696DC49B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663900"/>
            <a:ext cx="11029616" cy="3530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Government &amp; Military</a:t>
            </a:r>
            <a:r>
              <a:rPr lang="en-US" sz="2800" dirty="0"/>
              <a:t>: Secure communication of classified data.</a:t>
            </a:r>
          </a:p>
          <a:p>
            <a:r>
              <a:rPr lang="en-US" sz="2800" b="1" dirty="0"/>
              <a:t>Corporations</a:t>
            </a:r>
            <a:r>
              <a:rPr lang="en-US" sz="2800" dirty="0"/>
              <a:t>: Protect intellectual property and trade secrets.</a:t>
            </a:r>
          </a:p>
          <a:p>
            <a:r>
              <a:rPr lang="en-US" sz="2800" b="1" dirty="0"/>
              <a:t>Journalists/Activists</a:t>
            </a:r>
            <a:r>
              <a:rPr lang="en-US" sz="2800" dirty="0"/>
              <a:t>: Bypass censorship in restricted regions.</a:t>
            </a:r>
          </a:p>
          <a:p>
            <a:r>
              <a:rPr lang="en-US" sz="2800" b="1" dirty="0"/>
              <a:t>Healthcare</a:t>
            </a:r>
            <a:r>
              <a:rPr lang="en-US" sz="2800" dirty="0"/>
              <a:t>: Securely share patient records.</a:t>
            </a:r>
          </a:p>
          <a:p>
            <a:r>
              <a:rPr lang="en-US" sz="2800" b="1" dirty="0"/>
              <a:t>General Public</a:t>
            </a:r>
            <a:r>
              <a:rPr lang="en-US" sz="2800" dirty="0"/>
              <a:t>: Privacy in personal messaging (e.g., social media).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FA99AD-84BE-423A-6A48-51FFF5B4489F}"/>
              </a:ext>
            </a:extLst>
          </p:cNvPr>
          <p:cNvSpPr txBox="1"/>
          <p:nvPr/>
        </p:nvSpPr>
        <p:spPr>
          <a:xfrm>
            <a:off x="153563" y="1101143"/>
            <a:ext cx="1893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Encryption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B34FB3-BC3B-48AF-EF6C-B6C2F00306D9}"/>
              </a:ext>
            </a:extLst>
          </p:cNvPr>
          <p:cNvSpPr txBox="1"/>
          <p:nvPr/>
        </p:nvSpPr>
        <p:spPr>
          <a:xfrm>
            <a:off x="5546576" y="574774"/>
            <a:ext cx="2150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Decryption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3B7FC8-901E-E6B0-5CC2-6020A46CA9A7}"/>
              </a:ext>
            </a:extLst>
          </p:cNvPr>
          <p:cNvSpPr txBox="1"/>
          <p:nvPr/>
        </p:nvSpPr>
        <p:spPr>
          <a:xfrm>
            <a:off x="581192" y="4858465"/>
            <a:ext cx="18181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Input Image File: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7041AB-CAC1-1786-FB59-6A830F82D376}"/>
              </a:ext>
            </a:extLst>
          </p:cNvPr>
          <p:cNvSpPr txBox="1"/>
          <p:nvPr/>
        </p:nvSpPr>
        <p:spPr>
          <a:xfrm>
            <a:off x="4632269" y="4910478"/>
            <a:ext cx="19896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Output Image File: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12" y="1483765"/>
            <a:ext cx="3963149" cy="3372737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603" y="913328"/>
            <a:ext cx="3574219" cy="40026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319" y="913328"/>
            <a:ext cx="4025681" cy="42817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12" y="5197019"/>
            <a:ext cx="3832270" cy="15453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603" y="5249538"/>
            <a:ext cx="3898485" cy="160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79365"/>
            <a:ext cx="11029616" cy="530296"/>
          </a:xfrm>
        </p:spPr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AE3E07E-F751-338F-C486-0F1647EA25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933205"/>
            <a:ext cx="11029616" cy="299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Steganography provides </a:t>
            </a:r>
            <a:r>
              <a:rPr lang="en-US" sz="2400" b="1" dirty="0"/>
              <a:t>invisible, secure communication</a:t>
            </a:r>
            <a:r>
              <a:rPr lang="en-US" sz="2400" dirty="0"/>
              <a:t> by hiding data in plain sight.</a:t>
            </a:r>
          </a:p>
          <a:p>
            <a:r>
              <a:rPr lang="en-US" sz="2400" dirty="0"/>
              <a:t>Combined with encryption, it offers </a:t>
            </a:r>
            <a:r>
              <a:rPr lang="en-US" sz="2400" b="1" dirty="0"/>
              <a:t>multi-layered security</a:t>
            </a:r>
            <a:r>
              <a:rPr lang="en-US" sz="2400" dirty="0"/>
              <a:t>.</a:t>
            </a:r>
          </a:p>
          <a:p>
            <a:r>
              <a:rPr lang="en-US" sz="2400" dirty="0"/>
              <a:t>Versatile applications across industries like defense, healthcare, and media.</a:t>
            </a:r>
          </a:p>
          <a:p>
            <a:r>
              <a:rPr lang="en-US" sz="2400" b="1" dirty="0"/>
              <a:t>Limitations</a:t>
            </a:r>
            <a:r>
              <a:rPr lang="en-US" sz="2400" dirty="0"/>
              <a:t>: Requires balancing capacity, visibility, and robustness.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71730"/>
            <a:ext cx="11029616" cy="530296"/>
          </a:xfrm>
        </p:spPr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200" dirty="0">
                <a:hlinkClick r:id="rId2"/>
              </a:rPr>
              <a:t>https://github.com/sivakumar0412/Steganography_project.git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http://purl.org/dc/dcmitype/"/>
    <ds:schemaRef ds:uri="http://www.w3.org/XML/1998/namespace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229</TotalTime>
  <Words>359</Words>
  <Application>Microsoft Office PowerPoint</Application>
  <PresentationFormat>Widescreen</PresentationFormat>
  <Paragraphs>65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Franklin Gothic Book</vt:lpstr>
      <vt:lpstr>Franklin Gothic Demi</vt:lpstr>
      <vt:lpstr>Wingdings</vt:lpstr>
      <vt:lpstr>Wingdings 2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cool</cp:lastModifiedBy>
  <cp:revision>36</cp:revision>
  <dcterms:created xsi:type="dcterms:W3CDTF">2021-05-26T16:50:10Z</dcterms:created>
  <dcterms:modified xsi:type="dcterms:W3CDTF">2025-02-23T05:25:45Z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